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2" r:id="rId2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1" Type="http://schemas.openxmlformats.org/officeDocument/2006/relationships/slide" Target="slides/slide16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4.xml"/><Relationship Id="rId2" Type="http://schemas.openxmlformats.org/officeDocument/2006/relationships/image" Target="../media/image325.jpeg"/></Relationships>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6E15988-76BA-5177-EE9C-6DD489A88554}"/>
              </a:ext>
            </a:extLst>
          </p:cNvPr>
          <p:cNvSpPr>
            <a:spLocks noGrp="1" noChangeArrowheads="1"/>
          </p:cNvSpPr>
          <p:nvPr>
            <p:ph type="body" idx="1"/>
          </p:nvPr>
        </p:nvSpPr>
        <p:spPr/>
        <p:txBody>
          <a:bodyPr/>
          <a:lstStyle/>
          <a:p>
            <a:pPr lvl="1"/>
            <a:r>
              <a:rPr lang="en-US" altLang="zh-CN" b="1">
                <a:ea typeface="宋体" panose="02010600030101010101" pitchFamily="2" charset="-122"/>
              </a:rPr>
              <a:t>Who we are</a:t>
            </a:r>
            <a:r>
              <a:rPr lang="en-US" altLang="zh-CN">
                <a:ea typeface="宋体" panose="02010600030101010101" pitchFamily="2" charset="-122"/>
              </a:rPr>
              <a:t>:</a:t>
            </a:r>
          </a:p>
          <a:p>
            <a:pPr lvl="2"/>
            <a:r>
              <a:rPr lang="en-US" altLang="zh-CN">
                <a:ea typeface="宋体" panose="02010600030101010101" pitchFamily="2" charset="-122"/>
              </a:rPr>
              <a:t>OMC part of Federal Highway</a:t>
            </a:r>
          </a:p>
          <a:p>
            <a:pPr lvl="2"/>
            <a:r>
              <a:rPr lang="en-US" altLang="zh-CN">
                <a:ea typeface="宋体" panose="02010600030101010101" pitchFamily="2" charset="-122"/>
              </a:rPr>
              <a:t>MCSIA 1999</a:t>
            </a:r>
          </a:p>
          <a:p>
            <a:pPr lvl="2"/>
            <a:r>
              <a:rPr lang="en-US" altLang="zh-CN">
                <a:ea typeface="宋体" panose="02010600030101010101" pitchFamily="2" charset="-122"/>
              </a:rPr>
              <a:t>January 2000 FMCSA</a:t>
            </a:r>
          </a:p>
          <a:p>
            <a:pPr lvl="2"/>
            <a:r>
              <a:rPr lang="en-US" altLang="zh-CN">
                <a:ea typeface="宋体" panose="02010600030101010101" pitchFamily="2" charset="-122"/>
              </a:rPr>
              <a:t>1000 strong</a:t>
            </a:r>
          </a:p>
          <a:p>
            <a:pPr lvl="3"/>
            <a:r>
              <a:rPr lang="en-US" altLang="zh-CN">
                <a:ea typeface="宋体" panose="02010600030101010101" pitchFamily="2" charset="-122"/>
              </a:rPr>
              <a:t>HQ-Staff</a:t>
            </a:r>
          </a:p>
          <a:p>
            <a:pPr lvl="3"/>
            <a:r>
              <a:rPr lang="en-US" altLang="zh-CN">
                <a:ea typeface="宋体" panose="02010600030101010101" pitchFamily="2" charset="-122"/>
              </a:rPr>
              <a:t>4-Service Centers</a:t>
            </a:r>
          </a:p>
          <a:p>
            <a:pPr lvl="3"/>
            <a:r>
              <a:rPr lang="en-US" altLang="zh-CN">
                <a:ea typeface="宋体" panose="02010600030101010101" pitchFamily="2" charset="-122"/>
              </a:rPr>
              <a:t>Division Offices in Each State</a:t>
            </a:r>
          </a:p>
          <a:p>
            <a:pPr lvl="3"/>
            <a:r>
              <a:rPr lang="en-US" altLang="zh-CN">
                <a:ea typeface="宋体" panose="02010600030101010101" pitchFamily="2" charset="-122"/>
              </a:rPr>
              <a:t>Mexico and Canadian requirement</a:t>
            </a:r>
          </a:p>
          <a:p>
            <a:pPr lvl="3"/>
            <a:r>
              <a:rPr lang="en-US" altLang="zh-CN">
                <a:ea typeface="宋体" panose="02010600030101010101" pitchFamily="2" charset="-122"/>
              </a:rPr>
              <a:t>Force multiplier – MCSAP</a:t>
            </a:r>
          </a:p>
          <a:p>
            <a:pPr lvl="2"/>
            <a:endParaRPr lang="en-US" altLang="zh-CN">
              <a:ea typeface="宋体" panose="02010600030101010101" pitchFamily="2" charset="-122"/>
            </a:endParaRPr>
          </a:p>
          <a:p>
            <a:pPr lvl="2"/>
            <a:endParaRPr lang="en-US" altLang="zh-CN">
              <a:ea typeface="宋体" panose="02010600030101010101" pitchFamily="2" charset="-122"/>
            </a:endParaRPr>
          </a:p>
        </p:txBody>
      </p:sp>
      <p:pic>
        <p:nvPicPr>
          <p:cNvPr id="60419" name="Picture 3">
            <a:extLst>
              <a:ext uri="{FF2B5EF4-FFF2-40B4-BE49-F238E27FC236}">
                <a16:creationId xmlns:a16="http://schemas.microsoft.com/office/drawing/2014/main" id="{FC04C237-D942-0BDD-D545-DC9A9D6BF85E}"/>
              </a:ext>
            </a:extLst>
          </p:cNvPr>
          <p:cNvPicPr>
            <a:picLocks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2714625" y="617538"/>
            <a:ext cx="64293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